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handoutMasterIdLst>
    <p:handoutMasterId r:id="rId11"/>
  </p:handoutMasterIdLst>
  <p:sldIdLst>
    <p:sldId id="279" r:id="rId3"/>
    <p:sldId id="257" r:id="rId4"/>
    <p:sldId id="261" r:id="rId5"/>
    <p:sldId id="292" r:id="rId6"/>
    <p:sldId id="263" r:id="rId7"/>
    <p:sldId id="293" r:id="rId8"/>
    <p:sldId id="291" r:id="rId9"/>
    <p:sldId id="294" r:id="rId10"/>
  </p:sldIdLst>
  <p:sldSz cx="10693400" cy="7556500"/>
  <p:notesSz cx="6761163" cy="99425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9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73" cy="4995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210" y="1"/>
            <a:ext cx="2929873" cy="4995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AF0FA-2195-4B32-B51B-5EC0F7D1554E}" type="datetimeFigureOut">
              <a:rPr lang="zh-HK" altLang="en-US" smtClean="0"/>
              <a:pPr/>
              <a:t>18/11/2024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2937"/>
            <a:ext cx="2929873" cy="4995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210" y="9442937"/>
            <a:ext cx="2929873" cy="4995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E1815-0D74-4D24-9755-78A6228DCCB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5010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56093" y="2014219"/>
            <a:ext cx="7981212" cy="751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2182989"/>
            <a:ext cx="4722918" cy="4533900"/>
          </a:xfrm>
        </p:spPr>
        <p:txBody>
          <a:bodyPr/>
          <a:lstStyle>
            <a:lvl1pPr>
              <a:defRPr sz="3085"/>
            </a:lvl1pPr>
            <a:lvl2pPr>
              <a:defRPr sz="2645"/>
            </a:lvl2pPr>
            <a:lvl3pPr>
              <a:defRPr sz="2204"/>
            </a:lvl3pPr>
            <a:lvl4pPr>
              <a:defRPr sz="1983"/>
            </a:lvl4pPr>
            <a:lvl5pPr>
              <a:defRPr sz="1983"/>
            </a:lvl5pPr>
            <a:lvl6pPr>
              <a:defRPr sz="1983"/>
            </a:lvl6pPr>
            <a:lvl7pPr>
              <a:defRPr sz="1983"/>
            </a:lvl7pPr>
            <a:lvl8pPr>
              <a:defRPr sz="1983"/>
            </a:lvl8pPr>
            <a:lvl9pPr>
              <a:defRPr sz="198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2182989"/>
            <a:ext cx="4722918" cy="4533900"/>
          </a:xfrm>
        </p:spPr>
        <p:txBody>
          <a:bodyPr/>
          <a:lstStyle>
            <a:lvl1pPr>
              <a:defRPr sz="3085"/>
            </a:lvl1pPr>
            <a:lvl2pPr>
              <a:defRPr sz="2645"/>
            </a:lvl2pPr>
            <a:lvl3pPr>
              <a:defRPr sz="2204"/>
            </a:lvl3pPr>
            <a:lvl4pPr>
              <a:defRPr sz="1983"/>
            </a:lvl4pPr>
            <a:lvl5pPr>
              <a:defRPr sz="1983"/>
            </a:lvl5pPr>
            <a:lvl6pPr>
              <a:defRPr sz="1983"/>
            </a:lvl6pPr>
            <a:lvl7pPr>
              <a:defRPr sz="1983"/>
            </a:lvl7pPr>
            <a:lvl8pPr>
              <a:defRPr sz="1983"/>
            </a:lvl8pPr>
            <a:lvl9pPr>
              <a:defRPr sz="198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885FB-C910-4B87-9BCE-3A131D17DFD2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3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645"/>
            </a:lvl1pPr>
            <a:lvl2pPr>
              <a:defRPr sz="2204"/>
            </a:lvl2pPr>
            <a:lvl3pPr>
              <a:defRPr sz="1983"/>
            </a:lvl3pPr>
            <a:lvl4pPr>
              <a:defRPr sz="1763"/>
            </a:lvl4pPr>
            <a:lvl5pPr>
              <a:defRPr sz="1763"/>
            </a:lvl5pPr>
            <a:lvl6pPr>
              <a:defRPr sz="1763"/>
            </a:lvl6pPr>
            <a:lvl7pPr>
              <a:defRPr sz="1763"/>
            </a:lvl7pPr>
            <a:lvl8pPr>
              <a:defRPr sz="1763"/>
            </a:lvl8pPr>
            <a:lvl9pPr>
              <a:defRPr sz="176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1467"/>
            <a:ext cx="4726631" cy="704923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6390"/>
            <a:ext cx="4726631" cy="4353734"/>
          </a:xfrm>
        </p:spPr>
        <p:txBody>
          <a:bodyPr/>
          <a:lstStyle>
            <a:lvl1pPr>
              <a:defRPr sz="2645"/>
            </a:lvl1pPr>
            <a:lvl2pPr>
              <a:defRPr sz="2204"/>
            </a:lvl2pPr>
            <a:lvl3pPr>
              <a:defRPr sz="1983"/>
            </a:lvl3pPr>
            <a:lvl4pPr>
              <a:defRPr sz="1763"/>
            </a:lvl4pPr>
            <a:lvl5pPr>
              <a:defRPr sz="1763"/>
            </a:lvl5pPr>
            <a:lvl6pPr>
              <a:defRPr sz="1763"/>
            </a:lvl6pPr>
            <a:lvl7pPr>
              <a:defRPr sz="1763"/>
            </a:lvl7pPr>
            <a:lvl8pPr>
              <a:defRPr sz="1763"/>
            </a:lvl8pPr>
            <a:lvl9pPr>
              <a:defRPr sz="176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C57FD-D82A-4CD3-B0CF-C047494C26BB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2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BB5F8-6854-4D3A-B8D3-798DDC51C27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7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8586-5893-4392-87B3-F8FC9F5DAC0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32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0861"/>
            <a:ext cx="3518055" cy="1280407"/>
          </a:xfrm>
        </p:spPr>
        <p:txBody>
          <a:bodyPr anchor="b"/>
          <a:lstStyle>
            <a:lvl1pPr algn="l">
              <a:defRPr sz="2204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0861"/>
            <a:ext cx="5977908" cy="644926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1268"/>
            <a:ext cx="3518055" cy="5168856"/>
          </a:xfrm>
        </p:spPr>
        <p:txBody>
          <a:bodyPr/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53111-8357-4349-9F98-10B399C7D11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05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204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25B6F-4F62-4A98-AFC1-11BEC5709E5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89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D1016-39EA-4729-89C0-E99CEC547BC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73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419806"/>
            <a:ext cx="2406015" cy="629708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419806"/>
            <a:ext cx="7039822" cy="629708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5778A-703A-406A-8730-4F1328700DD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0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419806"/>
            <a:ext cx="9624060" cy="1511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4670" y="2182989"/>
            <a:ext cx="4722918" cy="4533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435812" y="2182989"/>
            <a:ext cx="4722918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435812" y="4533900"/>
            <a:ext cx="4722918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013EB-80C7-4C0A-8273-DEBEAA16013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419806"/>
            <a:ext cx="9624060" cy="1511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4670" y="2182989"/>
            <a:ext cx="4722918" cy="4533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2182989"/>
            <a:ext cx="4722918" cy="4533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5F899-702D-4409-9AFE-482D5824C15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2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419806"/>
            <a:ext cx="9624060" cy="1511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4670" y="2182989"/>
            <a:ext cx="4722918" cy="4533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5435812" y="2182989"/>
            <a:ext cx="4722918" cy="45339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E73AE-2A02-4F36-B73C-A90610924A4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26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419806"/>
            <a:ext cx="9624060" cy="1511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4670" y="2182989"/>
            <a:ext cx="4722918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435812" y="2182989"/>
            <a:ext cx="4722918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534670" y="4533900"/>
            <a:ext cx="9624060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A2E3F-30F6-4526-AD7D-75C992F497C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88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419806"/>
            <a:ext cx="9624060" cy="15113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4670" y="2182989"/>
            <a:ext cx="9624060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4533900"/>
            <a:ext cx="9624060" cy="218298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D94F8-1A9C-4222-B98F-117D04810B7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0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91162" y="1546860"/>
            <a:ext cx="6840220" cy="4392295"/>
          </a:xfrm>
          <a:custGeom>
            <a:avLst/>
            <a:gdLst/>
            <a:ahLst/>
            <a:cxnLst/>
            <a:rect l="l" t="t" r="r" b="b"/>
            <a:pathLst>
              <a:path w="6840220" h="4392295">
                <a:moveTo>
                  <a:pt x="0" y="0"/>
                </a:moveTo>
                <a:lnTo>
                  <a:pt x="0" y="4392168"/>
                </a:lnTo>
                <a:lnTo>
                  <a:pt x="6839712" y="4392168"/>
                </a:lnTo>
                <a:lnTo>
                  <a:pt x="683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53062" y="1508760"/>
            <a:ext cx="6916420" cy="4468495"/>
          </a:xfrm>
          <a:custGeom>
            <a:avLst/>
            <a:gdLst/>
            <a:ahLst/>
            <a:cxnLst/>
            <a:rect l="l" t="t" r="r" b="b"/>
            <a:pathLst>
              <a:path w="6916420" h="4468495">
                <a:moveTo>
                  <a:pt x="6915912" y="4430268"/>
                </a:moveTo>
                <a:lnTo>
                  <a:pt x="6915912" y="38100"/>
                </a:lnTo>
                <a:lnTo>
                  <a:pt x="6912959" y="23145"/>
                </a:lnTo>
                <a:lnTo>
                  <a:pt x="6904863" y="11049"/>
                </a:lnTo>
                <a:lnTo>
                  <a:pt x="6892766" y="2952"/>
                </a:lnTo>
                <a:lnTo>
                  <a:pt x="6877812" y="0"/>
                </a:lnTo>
                <a:lnTo>
                  <a:pt x="38100" y="0"/>
                </a:lnTo>
                <a:lnTo>
                  <a:pt x="23145" y="2952"/>
                </a:lnTo>
                <a:lnTo>
                  <a:pt x="11049" y="11049"/>
                </a:lnTo>
                <a:lnTo>
                  <a:pt x="2952" y="23145"/>
                </a:lnTo>
                <a:lnTo>
                  <a:pt x="0" y="38100"/>
                </a:lnTo>
                <a:lnTo>
                  <a:pt x="0" y="4430268"/>
                </a:lnTo>
                <a:lnTo>
                  <a:pt x="2952" y="4445222"/>
                </a:lnTo>
                <a:lnTo>
                  <a:pt x="11049" y="4457319"/>
                </a:lnTo>
                <a:lnTo>
                  <a:pt x="23145" y="4465415"/>
                </a:lnTo>
                <a:lnTo>
                  <a:pt x="38100" y="4468368"/>
                </a:lnTo>
                <a:lnTo>
                  <a:pt x="38100" y="76200"/>
                </a:lnTo>
                <a:lnTo>
                  <a:pt x="76200" y="38100"/>
                </a:lnTo>
                <a:lnTo>
                  <a:pt x="76200" y="76200"/>
                </a:lnTo>
                <a:lnTo>
                  <a:pt x="6839712" y="76200"/>
                </a:lnTo>
                <a:lnTo>
                  <a:pt x="6839712" y="38100"/>
                </a:lnTo>
                <a:lnTo>
                  <a:pt x="6877812" y="76200"/>
                </a:lnTo>
                <a:lnTo>
                  <a:pt x="6877812" y="4468368"/>
                </a:lnTo>
                <a:lnTo>
                  <a:pt x="6892766" y="4465415"/>
                </a:lnTo>
                <a:lnTo>
                  <a:pt x="6904863" y="4457319"/>
                </a:lnTo>
                <a:lnTo>
                  <a:pt x="6912959" y="4445222"/>
                </a:lnTo>
                <a:lnTo>
                  <a:pt x="6915912" y="4430268"/>
                </a:lnTo>
                <a:close/>
              </a:path>
              <a:path w="6916420" h="4468495">
                <a:moveTo>
                  <a:pt x="76200" y="76200"/>
                </a:moveTo>
                <a:lnTo>
                  <a:pt x="76200" y="38100"/>
                </a:lnTo>
                <a:lnTo>
                  <a:pt x="38100" y="76200"/>
                </a:lnTo>
                <a:lnTo>
                  <a:pt x="76200" y="76200"/>
                </a:lnTo>
                <a:close/>
              </a:path>
              <a:path w="6916420" h="4468495">
                <a:moveTo>
                  <a:pt x="76200" y="4392168"/>
                </a:moveTo>
                <a:lnTo>
                  <a:pt x="76200" y="76200"/>
                </a:lnTo>
                <a:lnTo>
                  <a:pt x="38100" y="76200"/>
                </a:lnTo>
                <a:lnTo>
                  <a:pt x="38100" y="4392168"/>
                </a:lnTo>
                <a:lnTo>
                  <a:pt x="76200" y="4392168"/>
                </a:lnTo>
                <a:close/>
              </a:path>
              <a:path w="6916420" h="4468495">
                <a:moveTo>
                  <a:pt x="6877812" y="4392168"/>
                </a:moveTo>
                <a:lnTo>
                  <a:pt x="38100" y="4392168"/>
                </a:lnTo>
                <a:lnTo>
                  <a:pt x="76200" y="4430268"/>
                </a:lnTo>
                <a:lnTo>
                  <a:pt x="76200" y="4468368"/>
                </a:lnTo>
                <a:lnTo>
                  <a:pt x="6839712" y="4468368"/>
                </a:lnTo>
                <a:lnTo>
                  <a:pt x="6839712" y="4430268"/>
                </a:lnTo>
                <a:lnTo>
                  <a:pt x="6877812" y="4392168"/>
                </a:lnTo>
                <a:close/>
              </a:path>
              <a:path w="6916420" h="4468495">
                <a:moveTo>
                  <a:pt x="76200" y="4468368"/>
                </a:moveTo>
                <a:lnTo>
                  <a:pt x="76200" y="4430268"/>
                </a:lnTo>
                <a:lnTo>
                  <a:pt x="38100" y="4392168"/>
                </a:lnTo>
                <a:lnTo>
                  <a:pt x="38100" y="4468368"/>
                </a:lnTo>
                <a:lnTo>
                  <a:pt x="76200" y="4468368"/>
                </a:lnTo>
                <a:close/>
              </a:path>
              <a:path w="6916420" h="4468495">
                <a:moveTo>
                  <a:pt x="6877812" y="76200"/>
                </a:moveTo>
                <a:lnTo>
                  <a:pt x="6839712" y="38100"/>
                </a:lnTo>
                <a:lnTo>
                  <a:pt x="6839712" y="76200"/>
                </a:lnTo>
                <a:lnTo>
                  <a:pt x="6877812" y="76200"/>
                </a:lnTo>
                <a:close/>
              </a:path>
              <a:path w="6916420" h="4468495">
                <a:moveTo>
                  <a:pt x="6877812" y="4392168"/>
                </a:moveTo>
                <a:lnTo>
                  <a:pt x="6877812" y="76200"/>
                </a:lnTo>
                <a:lnTo>
                  <a:pt x="6839712" y="76200"/>
                </a:lnTo>
                <a:lnTo>
                  <a:pt x="6839712" y="4392168"/>
                </a:lnTo>
                <a:lnTo>
                  <a:pt x="6877812" y="4392168"/>
                </a:lnTo>
                <a:close/>
              </a:path>
              <a:path w="6916420" h="4468495">
                <a:moveTo>
                  <a:pt x="6877812" y="4468368"/>
                </a:moveTo>
                <a:lnTo>
                  <a:pt x="6877812" y="4392168"/>
                </a:lnTo>
                <a:lnTo>
                  <a:pt x="6839712" y="4430268"/>
                </a:lnTo>
                <a:lnTo>
                  <a:pt x="6839712" y="4468368"/>
                </a:lnTo>
                <a:lnTo>
                  <a:pt x="6877812" y="44683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5756" y="7027545"/>
            <a:ext cx="342188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99248" y="7027545"/>
            <a:ext cx="2459482" cy="276999"/>
          </a:xfrm>
          <a:ln/>
        </p:spPr>
        <p:txBody>
          <a:bodyPr/>
          <a:lstStyle>
            <a:lvl1pPr>
              <a:defRPr/>
            </a:lvl1pPr>
          </a:lstStyle>
          <a:p>
            <a:fld id="{2FAB2E63-8D11-47E4-8FE3-0174875B2A4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277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02005" y="1847144"/>
            <a:ext cx="9089390" cy="201506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93FBC-18E0-4734-81C3-88A117D8B03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7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8AA5E-BE28-4C11-AEC5-995E1F3D458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7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5751"/>
            <a:ext cx="9089390" cy="1500805"/>
          </a:xfrm>
        </p:spPr>
        <p:txBody>
          <a:bodyPr anchor="t"/>
          <a:lstStyle>
            <a:lvl1pPr algn="l">
              <a:defRPr sz="4408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2768"/>
            <a:ext cx="9089390" cy="1652984"/>
          </a:xfrm>
        </p:spPr>
        <p:txBody>
          <a:bodyPr anchor="b"/>
          <a:lstStyle>
            <a:lvl1pPr marL="0" indent="0">
              <a:buNone/>
              <a:defRPr sz="2204"/>
            </a:lvl1pPr>
            <a:lvl2pPr marL="503789" indent="0">
              <a:buNone/>
              <a:defRPr sz="1983"/>
            </a:lvl2pPr>
            <a:lvl3pPr marL="1007577" indent="0">
              <a:buNone/>
              <a:defRPr sz="1763"/>
            </a:lvl3pPr>
            <a:lvl4pPr marL="1511366" indent="0">
              <a:buNone/>
              <a:defRPr sz="1543"/>
            </a:lvl4pPr>
            <a:lvl5pPr marL="2015155" indent="0">
              <a:buNone/>
              <a:defRPr sz="1543"/>
            </a:lvl5pPr>
            <a:lvl6pPr marL="2518943" indent="0">
              <a:buNone/>
              <a:defRPr sz="1543"/>
            </a:lvl6pPr>
            <a:lvl7pPr marL="3022732" indent="0">
              <a:buNone/>
              <a:defRPr sz="1543"/>
            </a:lvl7pPr>
            <a:lvl8pPr marL="3526521" indent="0">
              <a:buNone/>
              <a:defRPr sz="1543"/>
            </a:lvl8pPr>
            <a:lvl9pPr marL="4030309" indent="0">
              <a:buNone/>
              <a:defRPr sz="154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0D695-2C2B-4B2A-8395-DB96B2071EF1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3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348995"/>
            <a:ext cx="9143996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2036" y="814831"/>
            <a:ext cx="282932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8402" y="2770122"/>
            <a:ext cx="8116594" cy="265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0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670" y="419806"/>
            <a:ext cx="962406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2182989"/>
            <a:ext cx="962406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1313"/>
            <a:ext cx="2495127" cy="52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54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1313"/>
            <a:ext cx="3386243" cy="52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54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1313"/>
            <a:ext cx="2495127" cy="52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543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148459-6568-4B93-81BA-ECAA5C8F3E1B}" type="slidenum">
              <a:rPr lang="en-US" altLang="zh-TW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954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503789" algn="ctr" rtl="0" fontAlgn="base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1007577" algn="ctr" rtl="0" fontAlgn="base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511366" algn="ctr" rtl="0" fontAlgn="base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2015155" algn="ctr" rtl="0" fontAlgn="base">
        <a:spcBef>
          <a:spcPct val="0"/>
        </a:spcBef>
        <a:spcAft>
          <a:spcPct val="0"/>
        </a:spcAft>
        <a:defRPr kumimoji="1" sz="4848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77842" indent="-37784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1" sz="3526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18657" indent="-31486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kumimoji="1" sz="308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259472" indent="-25189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1" sz="264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763260" indent="-2518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kumimoji="1" sz="220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267049" indent="-25189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1" sz="220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770838" indent="-25189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20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274626" indent="-25189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20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778415" indent="-25189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20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282204" indent="-25189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kumimoji="1" sz="220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300" y="1949450"/>
            <a:ext cx="6716889" cy="125941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10578" dirty="0">
                <a:solidFill>
                  <a:srgbClr val="00CC00"/>
                </a:solidFill>
                <a:latin typeface="華康海報體W12" pitchFamily="81" charset="-120"/>
                <a:ea typeface="華康海報體W12" pitchFamily="81" charset="-120"/>
              </a:rPr>
              <a:t> </a:t>
            </a:r>
            <a:r>
              <a:rPr lang="zh-TW" altLang="en-US" sz="6600" dirty="0">
                <a:solidFill>
                  <a:srgbClr val="0070C0"/>
                </a:solidFill>
                <a:latin typeface="華康海報體W12" pitchFamily="81" charset="-120"/>
                <a:ea typeface="華康海報體W12" pitchFamily="81" charset="-120"/>
              </a:rPr>
              <a:t>主題花</a:t>
            </a:r>
            <a:r>
              <a:rPr lang="en-US" altLang="zh-TW" sz="6600" dirty="0">
                <a:solidFill>
                  <a:srgbClr val="0070C0"/>
                </a:solidFill>
                <a:latin typeface="華康海報體W12" pitchFamily="81" charset="-120"/>
                <a:ea typeface="華康海報體W12" pitchFamily="81" charset="-120"/>
              </a:rPr>
              <a:t>:</a:t>
            </a:r>
            <a:endParaRPr lang="en-US" altLang="zh-TW" sz="8800" dirty="0">
              <a:solidFill>
                <a:srgbClr val="0070C0"/>
              </a:solidFill>
              <a:latin typeface="華康海報體W12" pitchFamily="81" charset="-120"/>
              <a:ea typeface="華康海報體W12" pitchFamily="81" charset="-12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3397250"/>
            <a:ext cx="9907411" cy="2854678"/>
          </a:xfrm>
        </p:spPr>
        <p:txBody>
          <a:bodyPr/>
          <a:lstStyle/>
          <a:p>
            <a:pPr algn="ctr">
              <a:buNone/>
            </a:pPr>
            <a:r>
              <a:rPr lang="zh-TW" altLang="en-US" sz="9600" dirty="0" smtClean="0">
                <a:solidFill>
                  <a:srgbClr val="FFC000"/>
                </a:solidFill>
              </a:rPr>
              <a:t>矮牽牛</a:t>
            </a:r>
            <a:endParaRPr lang="zh-TW" altLang="en-US" sz="66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altLang="zh-TW" sz="4000" b="1" dirty="0" smtClean="0"/>
              <a:t>Petunia </a:t>
            </a:r>
            <a:r>
              <a:rPr lang="en-US" altLang="zh-TW" sz="4000" b="1" dirty="0" err="1" smtClean="0"/>
              <a:t>Hybrida</a:t>
            </a:r>
            <a:endParaRPr lang="en-US" altLang="zh-HK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海報體W12" pitchFamily="81" charset="-120"/>
              <a:ea typeface="華康海報體W12" pitchFamily="81" charset="-120"/>
              <a:cs typeface="+mj-cs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064684" y="587728"/>
            <a:ext cx="10159294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661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海報體W9(P)" pitchFamily="82" charset="-120"/>
                <a:ea typeface="華康海報體W9(P)" pitchFamily="82" charset="-120"/>
              </a:rPr>
              <a:t>一人一花計劃</a:t>
            </a:r>
            <a:r>
              <a:rPr kumimoji="1" lang="en-US" altLang="zh-TW" sz="661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海報體W9(P)" pitchFamily="82" charset="-120"/>
                <a:ea typeface="華康海報體W9(P)" pitchFamily="82" charset="-120"/>
              </a:rPr>
              <a:t>(24-25)</a:t>
            </a:r>
            <a:endParaRPr kumimoji="1" lang="en-US" altLang="zh-TW" sz="661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華康海報體W9(P)" pitchFamily="82" charset="-120"/>
              <a:ea typeface="華康海報體W9(P)" pitchFamily="82" charset="-120"/>
            </a:endParaRPr>
          </a:p>
        </p:txBody>
      </p:sp>
      <p:pic>
        <p:nvPicPr>
          <p:cNvPr id="3077" name="Picture 14" descr="MC90042072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223" y="1847144"/>
            <a:ext cx="1117733" cy="180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8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100" y="2254250"/>
            <a:ext cx="411288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5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矮牽牛</a:t>
            </a:r>
            <a:endParaRPr sz="5400" b="1" spc="1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900" y="3016250"/>
            <a:ext cx="9296399" cy="1901033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253365">
              <a:lnSpc>
                <a:spcPct val="120000"/>
              </a:lnSpc>
            </a:pPr>
            <a:r>
              <a:rPr sz="3200" dirty="0" err="1" smtClean="0">
                <a:latin typeface="微軟正黑體" pitchFamily="34" charset="-120"/>
                <a:ea typeface="微軟正黑體" pitchFamily="34" charset="-120"/>
                <a:cs typeface="PMingLiU"/>
              </a:rPr>
              <a:t>原產地</a:t>
            </a:r>
            <a:r>
              <a:rPr sz="3200" dirty="0" smtClean="0">
                <a:latin typeface="微軟正黑體" pitchFamily="34" charset="-120"/>
                <a:ea typeface="微軟正黑體" pitchFamily="34" charset="-120"/>
                <a:cs typeface="PMingLiU"/>
              </a:rPr>
              <a:t>：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南美洲</a:t>
            </a:r>
            <a:endParaRPr lang="en-US" sz="3200" dirty="0" smtClean="0">
              <a:latin typeface="微軟正黑體" pitchFamily="34" charset="-120"/>
              <a:ea typeface="微軟正黑體" pitchFamily="34" charset="-120"/>
              <a:cs typeface="PMingLiU"/>
            </a:endParaRPr>
          </a:p>
          <a:p>
            <a:pPr marL="12700" marR="253365">
              <a:lnSpc>
                <a:spcPct val="120000"/>
              </a:lnSpc>
            </a:pPr>
            <a:r>
              <a:rPr sz="3200" dirty="0" err="1" smtClean="0">
                <a:latin typeface="微軟正黑體" pitchFamily="34" charset="-120"/>
                <a:ea typeface="微軟正黑體" pitchFamily="34" charset="-120"/>
                <a:cs typeface="PMingLiU"/>
              </a:rPr>
              <a:t>分布</a:t>
            </a:r>
            <a:r>
              <a:rPr sz="3200" dirty="0" smtClean="0">
                <a:latin typeface="微軟正黑體" pitchFamily="34" charset="-120"/>
                <a:ea typeface="微軟正黑體" pitchFamily="34" charset="-120"/>
                <a:cs typeface="PMingLiU"/>
              </a:rPr>
              <a:t>︰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世界各地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  <a:cs typeface="PMingLiU"/>
            </a:endParaRPr>
          </a:p>
          <a:p>
            <a:pPr marL="12700" marR="253365">
              <a:lnSpc>
                <a:spcPct val="120000"/>
              </a:lnSpc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花色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︰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花色深淺不一，有紅、紫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黃、紫藍</a:t>
            </a:r>
            <a:r>
              <a:rPr lang="en-US" altLang="zh-TW" sz="3200" dirty="0" smtClean="0">
                <a:latin typeface="文鼎中明" panose="02020609000000000000" pitchFamily="49" charset="-120"/>
                <a:ea typeface="文鼎中明" panose="02020609000000000000" pitchFamily="49" charset="-120"/>
              </a:rPr>
              <a:t>……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16864" r="24019" b="11634"/>
          <a:stretch/>
        </p:blipFill>
        <p:spPr>
          <a:xfrm>
            <a:off x="8213138" y="5226050"/>
            <a:ext cx="1524000" cy="158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575136"/>
            <a:ext cx="4847638" cy="323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400" y="654050"/>
            <a:ext cx="281748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5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生長習性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7100" y="1405538"/>
            <a:ext cx="8763000" cy="441146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endParaRPr lang="zh-TW" altLang="en-US" sz="3200" dirty="0" smtClean="0"/>
          </a:p>
          <a:p>
            <a:pPr>
              <a:lnSpc>
                <a:spcPts val="5200"/>
              </a:lnSpc>
              <a:buFont typeface="Arial" pitchFamily="34" charset="0"/>
              <a:buChar char="•"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需要充足的光照，日曬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小時以上。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200"/>
              </a:lnSpc>
              <a:buFont typeface="Arial" pitchFamily="34" charset="0"/>
              <a:buChar char="•"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通風環境</a:t>
            </a:r>
          </a:p>
          <a:p>
            <a:pPr>
              <a:lnSpc>
                <a:spcPts val="5200"/>
              </a:lnSpc>
            </a:pP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生長適溫為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20°C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38°C</a:t>
            </a:r>
            <a:endParaRPr lang="zh-TW" altLang="en-US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200"/>
              </a:lnSpc>
            </a:pP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不耐過濕或乾旱，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植料過濕或排水不良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會令植株生長欠佳，甚至根部腐爛，最後枯萎。</a:t>
            </a:r>
            <a:endParaRPr lang="en-US" altLang="zh-TW" sz="36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60689" y="5613711"/>
            <a:ext cx="6353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*開了第一朵花後要剪掉*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t="6250" b="13541"/>
          <a:stretch/>
        </p:blipFill>
        <p:spPr>
          <a:xfrm>
            <a:off x="-1" y="0"/>
            <a:ext cx="10693401" cy="755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500" y="425450"/>
            <a:ext cx="8610600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pc="5" dirty="0" smtClean="0">
                <a:latin typeface="微軟正黑體" pitchFamily="34" charset="-120"/>
                <a:ea typeface="微軟正黑體" pitchFamily="34" charset="-120"/>
              </a:rPr>
              <a:t>教學影片</a:t>
            </a:r>
            <a:r>
              <a:rPr lang="en-US" altLang="zh-TW" spc="5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pc="5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必看</a:t>
            </a:r>
            <a:r>
              <a:rPr lang="en-US" altLang="zh-TW" spc="5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pc="5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pc="5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pc="5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spc="5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spc="5" dirty="0" smtClean="0">
                <a:latin typeface="微軟正黑體" pitchFamily="34" charset="-120"/>
                <a:ea typeface="微軟正黑體" pitchFamily="34" charset="-120"/>
              </a:rPr>
            </a:br>
            <a:endParaRPr spc="5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79500" y="1720850"/>
            <a:ext cx="89916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種植工具介紹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：影片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38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-2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上盆技巧介紹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：影片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05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-4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46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淋水技巧介紹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：影片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46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-5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上盆後注意事項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影片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-6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施肥技巧介紹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影片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04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-7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endParaRPr lang="en-US" altLang="zh-TW" sz="32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修剪技巧介紹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：影片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03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-8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05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秒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矮牽牛日曬時間最少幾小時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3594100" y="1960316"/>
            <a:ext cx="3973830" cy="45339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dirty="0" smtClean="0">
                <a:solidFill>
                  <a:srgbClr val="7030A0"/>
                </a:solidFill>
              </a:rPr>
              <a:t>A.2</a:t>
            </a:r>
            <a:r>
              <a:rPr lang="zh-TW" altLang="en-US" sz="4400" dirty="0" smtClean="0">
                <a:solidFill>
                  <a:srgbClr val="7030A0"/>
                </a:solidFill>
              </a:rPr>
              <a:t>小時</a:t>
            </a:r>
            <a:endParaRPr lang="en-US" altLang="zh-TW" sz="4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zh-TW" sz="4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sz="4400" dirty="0" smtClean="0">
                <a:solidFill>
                  <a:srgbClr val="7030A0"/>
                </a:solidFill>
              </a:rPr>
              <a:t>B.4</a:t>
            </a:r>
            <a:r>
              <a:rPr lang="zh-TW" altLang="en-US" sz="4400" dirty="0" smtClean="0">
                <a:solidFill>
                  <a:srgbClr val="7030A0"/>
                </a:solidFill>
              </a:rPr>
              <a:t>小時</a:t>
            </a:r>
            <a:endParaRPr lang="en-US" altLang="zh-TW" sz="4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altLang="zh-TW" sz="4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sz="4400" dirty="0" smtClean="0">
                <a:solidFill>
                  <a:srgbClr val="7030A0"/>
                </a:solidFill>
              </a:rPr>
              <a:t>C.6</a:t>
            </a:r>
            <a:r>
              <a:rPr lang="zh-TW" altLang="en-US" sz="4400" dirty="0" smtClean="0">
                <a:solidFill>
                  <a:srgbClr val="7030A0"/>
                </a:solidFill>
              </a:rPr>
              <a:t>小時</a:t>
            </a:r>
            <a:endParaRPr lang="en-US" altLang="zh-TW" sz="4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6" name="橢圓 5"/>
          <p:cNvSpPr/>
          <p:nvPr/>
        </p:nvSpPr>
        <p:spPr>
          <a:xfrm>
            <a:off x="3213100" y="3397250"/>
            <a:ext cx="3352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80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字方塊 1"/>
          <p:cNvSpPr txBox="1">
            <a:spLocks noChangeArrowheads="1"/>
          </p:cNvSpPr>
          <p:nvPr/>
        </p:nvSpPr>
        <p:spPr bwMode="auto">
          <a:xfrm>
            <a:off x="1384300" y="425450"/>
            <a:ext cx="8480072" cy="66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6611" b="1" dirty="0" smtClean="0">
                <a:solidFill>
                  <a:srgbClr val="0070C0"/>
                </a:solidFill>
              </a:rPr>
              <a:t>  </a:t>
            </a:r>
            <a:r>
              <a:rPr lang="zh-TW" altLang="en-US" sz="6611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交回盆栽日期</a:t>
            </a:r>
            <a:r>
              <a:rPr lang="en-US" altLang="zh-TW" sz="6611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6611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endParaRPr lang="en-US" altLang="zh-TW" sz="6611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4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lang="en-US" altLang="zh-TW" sz="6611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11-2-2025</a:t>
            </a:r>
          </a:p>
          <a:p>
            <a:pPr algn="ctr" eaLnBrk="1" hangingPunct="1"/>
            <a:r>
              <a:rPr lang="zh-TW" altLang="en-US" sz="6611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6611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algn="ctr" eaLnBrk="1" hangingPunct="1"/>
            <a:r>
              <a:rPr lang="en-US" altLang="zh-TW" sz="6611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18-2-2025</a:t>
            </a:r>
          </a:p>
          <a:p>
            <a:pPr eaLnBrk="1" hangingPunct="1"/>
            <a:endParaRPr lang="en-US" altLang="zh-TW" sz="3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*請於上述日期交回盆裁實物給學</a:t>
            </a:r>
            <a:endParaRPr lang="en-US" altLang="zh-TW" sz="4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sz="4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校</a:t>
            </a:r>
            <a:r>
              <a:rPr lang="zh-TW" altLang="en-US" sz="4400" b="1" dirty="0" smtClean="0">
                <a:latin typeface="微軟正黑體" pitchFamily="34" charset="-120"/>
                <a:ea typeface="微軟正黑體" pitchFamily="34" charset="-120"/>
              </a:rPr>
              <a:t>，其後會收到小禮物一份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9100" y="425450"/>
            <a:ext cx="7696200" cy="10914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983"/>
          </a:p>
        </p:txBody>
      </p:sp>
    </p:spTree>
    <p:extLst>
      <p:ext uri="{BB962C8B-B14F-4D97-AF65-F5344CB8AC3E}">
        <p14:creationId xmlns:p14="http://schemas.microsoft.com/office/powerpoint/2010/main" val="133822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字方塊 1"/>
          <p:cNvSpPr txBox="1">
            <a:spLocks noChangeArrowheads="1"/>
          </p:cNvSpPr>
          <p:nvPr/>
        </p:nvSpPr>
        <p:spPr bwMode="auto">
          <a:xfrm>
            <a:off x="1384300" y="425450"/>
            <a:ext cx="8480072" cy="172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6611" b="1" dirty="0" smtClean="0">
                <a:solidFill>
                  <a:srgbClr val="0070C0"/>
                </a:solidFill>
              </a:rPr>
              <a:t>  </a:t>
            </a:r>
            <a:r>
              <a:rPr lang="zh-TW" altLang="en-US" sz="6611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交</a:t>
            </a:r>
            <a:r>
              <a:rPr lang="zh-TW" altLang="en-US" sz="6611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花注意事項</a:t>
            </a:r>
            <a:r>
              <a:rPr lang="en-US" altLang="zh-TW" sz="6611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6611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endParaRPr lang="en-US" altLang="zh-TW" sz="6611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sz="4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9100" y="425450"/>
            <a:ext cx="7696200" cy="109149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983"/>
          </a:p>
        </p:txBody>
      </p:sp>
      <p:sp>
        <p:nvSpPr>
          <p:cNvPr id="2" name="文字方塊 1"/>
          <p:cNvSpPr txBox="1"/>
          <p:nvPr/>
        </p:nvSpPr>
        <p:spPr>
          <a:xfrm>
            <a:off x="1046480" y="2025650"/>
            <a:ext cx="87848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altLang="zh-TW" sz="4800" dirty="0" smtClean="0"/>
              <a:t>1</a:t>
            </a:r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交花時請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用膠袋裝好</a:t>
            </a:r>
            <a:endParaRPr lang="en-US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600"/>
              </a:lnSpc>
            </a:pP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請自行在花盆邊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寫上或貼上姓名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600"/>
              </a:lnSpc>
            </a:pP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否則不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當作已交花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600"/>
              </a:lnSpc>
            </a:pP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如果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不幸</a:t>
            </a:r>
            <a:r>
              <a:rPr lang="zh-TW" altLang="en-US" sz="4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枯萎了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，就</a:t>
            </a:r>
            <a:r>
              <a:rPr lang="zh-TW" altLang="en-US" sz="40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不用交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4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600"/>
              </a:lnSpc>
            </a:pPr>
            <a:endParaRPr lang="en-US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600"/>
              </a:lnSpc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*待老師們欣賞完作品，會交還給同學。</a:t>
            </a:r>
            <a:endParaRPr lang="zh-TW" altLang="en-US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620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xtured">
  <a:themeElements>
    <a:clrScheme name="Textured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Textured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316</Words>
  <Application>Microsoft Office PowerPoint</Application>
  <PresentationFormat>自訂</PresentationFormat>
  <Paragraphs>50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21" baseType="lpstr">
      <vt:lpstr>Malgun Gothic</vt:lpstr>
      <vt:lpstr>文鼎中明</vt:lpstr>
      <vt:lpstr>華康海報體W12</vt:lpstr>
      <vt:lpstr>華康海報體W9(P)</vt:lpstr>
      <vt:lpstr>微軟正黑體</vt:lpstr>
      <vt:lpstr>新細明體</vt:lpstr>
      <vt:lpstr>新細明體</vt:lpstr>
      <vt:lpstr>Arial</vt:lpstr>
      <vt:lpstr>Calibri</vt:lpstr>
      <vt:lpstr>Tahoma</vt:lpstr>
      <vt:lpstr>Wingdings</vt:lpstr>
      <vt:lpstr>Office Theme</vt:lpstr>
      <vt:lpstr>1_Textured</vt:lpstr>
      <vt:lpstr> 主題花:</vt:lpstr>
      <vt:lpstr>矮牽牛</vt:lpstr>
      <vt:lpstr>生長習性</vt:lpstr>
      <vt:lpstr>PowerPoint 簡報</vt:lpstr>
      <vt:lpstr>教學影片(必看)：  </vt:lpstr>
      <vt:lpstr>矮牽牛日曬時間最少幾小時?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[D8-20]OPOF 2017-18 \266\300\256\311\304\301\252\341\(C\) [\254\333\256e\274\322\246\241])</dc:title>
  <dc:creator>ksytai</dc:creator>
  <cp:lastModifiedBy>翁亮亮老師</cp:lastModifiedBy>
  <cp:revision>80</cp:revision>
  <cp:lastPrinted>2017-10-23T01:41:12Z</cp:lastPrinted>
  <dcterms:created xsi:type="dcterms:W3CDTF">2017-10-18T06:43:13Z</dcterms:created>
  <dcterms:modified xsi:type="dcterms:W3CDTF">2024-11-18T01:14:21Z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2017-10-18T00:00:00Z</vt:filetime>
  </property>
</Properties>
</file>