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handoutMasterIdLst>
    <p:handoutMasterId r:id="rId10"/>
  </p:handoutMasterIdLst>
  <p:sldIdLst>
    <p:sldId id="279" r:id="rId3"/>
    <p:sldId id="257" r:id="rId4"/>
    <p:sldId id="261" r:id="rId5"/>
    <p:sldId id="295" r:id="rId6"/>
    <p:sldId id="263" r:id="rId7"/>
    <p:sldId id="291" r:id="rId8"/>
    <p:sldId id="294" r:id="rId9"/>
  </p:sldIdLst>
  <p:sldSz cx="10693400" cy="7556500"/>
  <p:notesSz cx="6799263" cy="99298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83" cy="498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794" y="1"/>
            <a:ext cx="2946383" cy="498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AF0FA-2195-4B32-B51B-5EC0F7D1554E}" type="datetimeFigureOut">
              <a:rPr lang="zh-HK" altLang="en-US" smtClean="0"/>
              <a:pPr/>
              <a:t>19/11/2025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876"/>
            <a:ext cx="2946383" cy="498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794" y="9430876"/>
            <a:ext cx="2946383" cy="498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E1815-0D74-4D24-9755-78A6228DCCB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501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6093" y="2014219"/>
            <a:ext cx="7981212" cy="75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4"/>
            </a:lvl3pPr>
            <a:lvl4pPr>
              <a:defRPr sz="1983"/>
            </a:lvl4pPr>
            <a:lvl5pPr>
              <a:defRPr sz="198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2182989"/>
            <a:ext cx="4722918" cy="4533900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4"/>
            </a:lvl3pPr>
            <a:lvl4pPr>
              <a:defRPr sz="1983"/>
            </a:lvl4pPr>
            <a:lvl5pPr>
              <a:defRPr sz="198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885FB-C910-4B87-9BCE-3A131D17DFD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3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C57FD-D82A-4CD3-B0CF-C047494C26BB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BB5F8-6854-4D3A-B8D3-798DDC51C27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7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8586-5893-4392-87B3-F8FC9F5DAC0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0861"/>
            <a:ext cx="3518055" cy="1280407"/>
          </a:xfrm>
        </p:spPr>
        <p:txBody>
          <a:bodyPr anchor="b"/>
          <a:lstStyle>
            <a:lvl1pPr algn="l">
              <a:defRPr sz="220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61"/>
            <a:ext cx="5977908" cy="644926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1268"/>
            <a:ext cx="3518055" cy="5168856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53111-8357-4349-9F98-10B399C7D11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5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20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25B6F-4F62-4A98-AFC1-11BEC5709E5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8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D1016-39EA-4729-89C0-E99CEC547BC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7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419806"/>
            <a:ext cx="2406015" cy="629708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419806"/>
            <a:ext cx="7039822" cy="629708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5778A-703A-406A-8730-4F1328700DD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435812" y="2182989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435812" y="4533900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13EB-80C7-4C0A-8273-DEBEAA16013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5F899-702D-4409-9AFE-482D5824C15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5435812" y="2182989"/>
            <a:ext cx="4722918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E73AE-2A02-4F36-B73C-A90610924A4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26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4670" y="2182989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435812" y="2182989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534670" y="4533900"/>
            <a:ext cx="9624060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A2E3F-30F6-4526-AD7D-75C992F497C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88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9624060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4533900"/>
            <a:ext cx="9624060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D94F8-1A9C-4222-B98F-117D04810B7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0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91162" y="1546860"/>
            <a:ext cx="6840220" cy="4392295"/>
          </a:xfrm>
          <a:custGeom>
            <a:avLst/>
            <a:gdLst/>
            <a:ahLst/>
            <a:cxnLst/>
            <a:rect l="l" t="t" r="r" b="b"/>
            <a:pathLst>
              <a:path w="6840220" h="4392295">
                <a:moveTo>
                  <a:pt x="0" y="0"/>
                </a:moveTo>
                <a:lnTo>
                  <a:pt x="0" y="4392168"/>
                </a:lnTo>
                <a:lnTo>
                  <a:pt x="6839712" y="4392168"/>
                </a:lnTo>
                <a:lnTo>
                  <a:pt x="683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53062" y="1508760"/>
            <a:ext cx="6916420" cy="4468495"/>
          </a:xfrm>
          <a:custGeom>
            <a:avLst/>
            <a:gdLst/>
            <a:ahLst/>
            <a:cxnLst/>
            <a:rect l="l" t="t" r="r" b="b"/>
            <a:pathLst>
              <a:path w="6916420" h="4468495">
                <a:moveTo>
                  <a:pt x="6915912" y="4430268"/>
                </a:moveTo>
                <a:lnTo>
                  <a:pt x="6915912" y="38100"/>
                </a:lnTo>
                <a:lnTo>
                  <a:pt x="6912959" y="23145"/>
                </a:lnTo>
                <a:lnTo>
                  <a:pt x="6904863" y="11049"/>
                </a:lnTo>
                <a:lnTo>
                  <a:pt x="6892766" y="2952"/>
                </a:lnTo>
                <a:lnTo>
                  <a:pt x="6877812" y="0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0" y="4430268"/>
                </a:lnTo>
                <a:lnTo>
                  <a:pt x="2952" y="4445222"/>
                </a:lnTo>
                <a:lnTo>
                  <a:pt x="11049" y="4457319"/>
                </a:lnTo>
                <a:lnTo>
                  <a:pt x="23145" y="4465415"/>
                </a:lnTo>
                <a:lnTo>
                  <a:pt x="38100" y="4468368"/>
                </a:ln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lnTo>
                  <a:pt x="6839712" y="76200"/>
                </a:lnTo>
                <a:lnTo>
                  <a:pt x="6839712" y="38100"/>
                </a:lnTo>
                <a:lnTo>
                  <a:pt x="6877812" y="76200"/>
                </a:lnTo>
                <a:lnTo>
                  <a:pt x="6877812" y="4468368"/>
                </a:lnTo>
                <a:lnTo>
                  <a:pt x="6892766" y="4465415"/>
                </a:lnTo>
                <a:lnTo>
                  <a:pt x="6904863" y="4457319"/>
                </a:lnTo>
                <a:lnTo>
                  <a:pt x="6912959" y="4445222"/>
                </a:lnTo>
                <a:lnTo>
                  <a:pt x="6915912" y="4430268"/>
                </a:lnTo>
                <a:close/>
              </a:path>
              <a:path w="6916420" h="4468495">
                <a:moveTo>
                  <a:pt x="76200" y="76200"/>
                </a:move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close/>
              </a:path>
              <a:path w="6916420" h="4468495">
                <a:moveTo>
                  <a:pt x="76200" y="4392168"/>
                </a:moveTo>
                <a:lnTo>
                  <a:pt x="76200" y="76200"/>
                </a:lnTo>
                <a:lnTo>
                  <a:pt x="38100" y="76200"/>
                </a:lnTo>
                <a:lnTo>
                  <a:pt x="38100" y="4392168"/>
                </a:lnTo>
                <a:lnTo>
                  <a:pt x="76200" y="4392168"/>
                </a:lnTo>
                <a:close/>
              </a:path>
              <a:path w="6916420" h="4468495">
                <a:moveTo>
                  <a:pt x="6877812" y="4392168"/>
                </a:moveTo>
                <a:lnTo>
                  <a:pt x="38100" y="4392168"/>
                </a:lnTo>
                <a:lnTo>
                  <a:pt x="76200" y="4430268"/>
                </a:lnTo>
                <a:lnTo>
                  <a:pt x="76200" y="4468368"/>
                </a:lnTo>
                <a:lnTo>
                  <a:pt x="6839712" y="4468368"/>
                </a:lnTo>
                <a:lnTo>
                  <a:pt x="6839712" y="4430268"/>
                </a:lnTo>
                <a:lnTo>
                  <a:pt x="6877812" y="4392168"/>
                </a:lnTo>
                <a:close/>
              </a:path>
              <a:path w="6916420" h="4468495">
                <a:moveTo>
                  <a:pt x="76200" y="4468368"/>
                </a:moveTo>
                <a:lnTo>
                  <a:pt x="76200" y="4430268"/>
                </a:lnTo>
                <a:lnTo>
                  <a:pt x="38100" y="4392168"/>
                </a:lnTo>
                <a:lnTo>
                  <a:pt x="38100" y="4468368"/>
                </a:lnTo>
                <a:lnTo>
                  <a:pt x="76200" y="4468368"/>
                </a:lnTo>
                <a:close/>
              </a:path>
              <a:path w="6916420" h="4468495">
                <a:moveTo>
                  <a:pt x="6877812" y="76200"/>
                </a:moveTo>
                <a:lnTo>
                  <a:pt x="6839712" y="38100"/>
                </a:lnTo>
                <a:lnTo>
                  <a:pt x="6839712" y="76200"/>
                </a:lnTo>
                <a:lnTo>
                  <a:pt x="6877812" y="76200"/>
                </a:lnTo>
                <a:close/>
              </a:path>
              <a:path w="6916420" h="4468495">
                <a:moveTo>
                  <a:pt x="6877812" y="4392168"/>
                </a:moveTo>
                <a:lnTo>
                  <a:pt x="6877812" y="76200"/>
                </a:lnTo>
                <a:lnTo>
                  <a:pt x="6839712" y="76200"/>
                </a:lnTo>
                <a:lnTo>
                  <a:pt x="6839712" y="4392168"/>
                </a:lnTo>
                <a:lnTo>
                  <a:pt x="6877812" y="4392168"/>
                </a:lnTo>
                <a:close/>
              </a:path>
              <a:path w="6916420" h="4468495">
                <a:moveTo>
                  <a:pt x="6877812" y="4468368"/>
                </a:moveTo>
                <a:lnTo>
                  <a:pt x="6877812" y="4392168"/>
                </a:lnTo>
                <a:lnTo>
                  <a:pt x="6839712" y="4430268"/>
                </a:lnTo>
                <a:lnTo>
                  <a:pt x="6839712" y="4468368"/>
                </a:lnTo>
                <a:lnTo>
                  <a:pt x="6877812" y="44683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fld id="{2FAB2E63-8D11-47E4-8FE3-0174875B2A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277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02005" y="1847144"/>
            <a:ext cx="9089390" cy="201506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93FBC-18E0-4734-81C3-88A117D8B03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8AA5E-BE28-4C11-AEC5-995E1F3D458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7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51"/>
            <a:ext cx="9089390" cy="1500805"/>
          </a:xfrm>
        </p:spPr>
        <p:txBody>
          <a:bodyPr anchor="t"/>
          <a:lstStyle>
            <a:lvl1pPr algn="l">
              <a:defRPr sz="4408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68"/>
            <a:ext cx="9089390" cy="1652984"/>
          </a:xfrm>
        </p:spPr>
        <p:txBody>
          <a:bodyPr anchor="b"/>
          <a:lstStyle>
            <a:lvl1pPr marL="0" indent="0">
              <a:buNone/>
              <a:defRPr sz="2204"/>
            </a:lvl1pPr>
            <a:lvl2pPr marL="503789" indent="0">
              <a:buNone/>
              <a:defRPr sz="1983"/>
            </a:lvl2pPr>
            <a:lvl3pPr marL="1007577" indent="0">
              <a:buNone/>
              <a:defRPr sz="1763"/>
            </a:lvl3pPr>
            <a:lvl4pPr marL="1511366" indent="0">
              <a:buNone/>
              <a:defRPr sz="1543"/>
            </a:lvl4pPr>
            <a:lvl5pPr marL="2015155" indent="0">
              <a:buNone/>
              <a:defRPr sz="1543"/>
            </a:lvl5pPr>
            <a:lvl6pPr marL="2518943" indent="0">
              <a:buNone/>
              <a:defRPr sz="1543"/>
            </a:lvl6pPr>
            <a:lvl7pPr marL="3022732" indent="0">
              <a:buNone/>
              <a:defRPr sz="1543"/>
            </a:lvl7pPr>
            <a:lvl8pPr marL="3526521" indent="0">
              <a:buNone/>
              <a:defRPr sz="1543"/>
            </a:lvl8pPr>
            <a:lvl9pPr marL="4030309" indent="0">
              <a:buNone/>
              <a:defRPr sz="154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0D695-2C2B-4B2A-8395-DB96B2071EF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2036" y="814831"/>
            <a:ext cx="282932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8402" y="2770122"/>
            <a:ext cx="8116594" cy="265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0" y="419806"/>
            <a:ext cx="962406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182989"/>
            <a:ext cx="962406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1313"/>
            <a:ext cx="2495127" cy="5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54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1313"/>
            <a:ext cx="3386243" cy="5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54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1313"/>
            <a:ext cx="2495127" cy="5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543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148459-6568-4B93-81BA-ECAA5C8F3E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95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503789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1007577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511366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2015155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77842" indent="-37784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352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8657" indent="-31486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1" sz="30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59472" indent="-2518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264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763260" indent="-2518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267049" indent="-2518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770838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274626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415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82204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1chubQUS-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1949450"/>
            <a:ext cx="6716889" cy="12594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10578" dirty="0">
                <a:solidFill>
                  <a:srgbClr val="00CC00"/>
                </a:solidFill>
                <a:latin typeface="華康海報體W12" pitchFamily="81" charset="-120"/>
                <a:ea typeface="華康海報體W12" pitchFamily="81" charset="-120"/>
              </a:rPr>
              <a:t> </a:t>
            </a:r>
            <a:r>
              <a:rPr lang="zh-TW" altLang="en-US" sz="6600" dirty="0"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rPr>
              <a:t>主題花</a:t>
            </a:r>
            <a:r>
              <a:rPr lang="en-US" altLang="zh-TW" sz="6600" dirty="0"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rPr>
              <a:t>:</a:t>
            </a:r>
            <a:endParaRPr lang="en-US" altLang="zh-TW" sz="8800" dirty="0">
              <a:solidFill>
                <a:srgbClr val="0070C0"/>
              </a:solidFill>
              <a:latin typeface="華康海報體W12" pitchFamily="81" charset="-120"/>
              <a:ea typeface="華康海報體W12" pitchFamily="81" charset="-12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3556670"/>
            <a:ext cx="9907411" cy="2854678"/>
          </a:xfrm>
        </p:spPr>
        <p:txBody>
          <a:bodyPr/>
          <a:lstStyle/>
          <a:p>
            <a:pPr algn="ctr">
              <a:buNone/>
            </a:pPr>
            <a:r>
              <a:rPr lang="zh-TW" altLang="en-US" sz="9600" dirty="0" smtClean="0">
                <a:solidFill>
                  <a:srgbClr val="FF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一串紅</a:t>
            </a:r>
            <a:endParaRPr lang="zh-TW" altLang="en-US" sz="6600" b="1" dirty="0" smtClean="0">
              <a:solidFill>
                <a:srgbClr val="FF0000"/>
              </a:solidFill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 algn="ctr"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Salvia </a:t>
            </a:r>
            <a:r>
              <a:rPr lang="en-US" altLang="zh-TW" sz="4000" b="1" dirty="0" err="1" smtClean="0">
                <a:solidFill>
                  <a:srgbClr val="FF0000"/>
                </a:solidFill>
              </a:rPr>
              <a:t>splendens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 (Scarlet Sage)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064684" y="587728"/>
            <a:ext cx="10159294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61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海報體W9(P)" pitchFamily="82" charset="-120"/>
                <a:ea typeface="華康海報體W9(P)" pitchFamily="82" charset="-120"/>
              </a:rPr>
              <a:t>一人一花計劃</a:t>
            </a:r>
            <a:r>
              <a:rPr kumimoji="1" lang="en-US" altLang="zh-TW" sz="661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海報體W9(P)" pitchFamily="82" charset="-120"/>
                <a:ea typeface="華康海報體W9(P)" pitchFamily="82" charset="-120"/>
              </a:rPr>
              <a:t>(25-26)</a:t>
            </a:r>
            <a:endParaRPr kumimoji="1" lang="en-US" altLang="zh-TW" sz="661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海報體W9(P)" pitchFamily="82" charset="-120"/>
              <a:ea typeface="華康海報體W9(P)" pitchFamily="82" charset="-120"/>
            </a:endParaRPr>
          </a:p>
        </p:txBody>
      </p:sp>
      <p:pic>
        <p:nvPicPr>
          <p:cNvPr id="3077" name="Picture 14" descr="MC90042072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654088"/>
            <a:ext cx="1117733" cy="18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17" y="924510"/>
            <a:ext cx="411288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7000" b="1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一串紅</a:t>
            </a:r>
            <a:endParaRPr sz="7000" b="1" spc="1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4037743"/>
            <a:ext cx="9296399" cy="245503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253365">
              <a:lnSpc>
                <a:spcPct val="120000"/>
              </a:lnSpc>
            </a:pPr>
            <a:r>
              <a:rPr sz="4200" dirty="0" err="1" smtClean="0"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PMingLiU"/>
              </a:rPr>
              <a:t>原產地</a:t>
            </a:r>
            <a:r>
              <a:rPr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PMingLiU"/>
              </a:rPr>
              <a:t>：</a:t>
            </a:r>
            <a:r>
              <a:rPr lang="zh-TW" altLang="en-US"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巴西</a:t>
            </a:r>
            <a:endParaRPr lang="en-US" sz="4200" dirty="0" smtClean="0">
              <a:latin typeface="華康香港標準楷書" panose="03000509000000000000" pitchFamily="65" charset="-120"/>
              <a:ea typeface="華康香港標準楷書" panose="03000509000000000000" pitchFamily="65" charset="-120"/>
              <a:cs typeface="PMingLiU"/>
            </a:endParaRPr>
          </a:p>
          <a:p>
            <a:pPr marL="12700" marR="253365">
              <a:lnSpc>
                <a:spcPct val="120000"/>
              </a:lnSpc>
            </a:pPr>
            <a:r>
              <a:rPr sz="4200" dirty="0" err="1" smtClean="0"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PMingLiU"/>
              </a:rPr>
              <a:t>分布</a:t>
            </a:r>
            <a:r>
              <a:rPr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PMingLiU"/>
              </a:rPr>
              <a:t>︰</a:t>
            </a:r>
            <a:r>
              <a:rPr lang="zh-TW" altLang="en-US"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世界各地</a:t>
            </a:r>
            <a:endParaRPr lang="en-US" altLang="zh-TW" sz="4200" dirty="0" smtClean="0">
              <a:latin typeface="華康香港標準楷書" panose="03000509000000000000" pitchFamily="65" charset="-120"/>
              <a:ea typeface="華康香港標準楷書" panose="03000509000000000000" pitchFamily="65" charset="-120"/>
              <a:cs typeface="PMingLiU"/>
            </a:endParaRPr>
          </a:p>
          <a:p>
            <a:pPr marL="12700" marR="253365">
              <a:lnSpc>
                <a:spcPct val="120000"/>
              </a:lnSpc>
            </a:pPr>
            <a:r>
              <a:rPr lang="zh-TW" altLang="en-US"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花色</a:t>
            </a:r>
            <a:r>
              <a:rPr lang="en-US" altLang="zh-TW"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︰</a:t>
            </a:r>
            <a:r>
              <a:rPr lang="zh-TW" altLang="en-US" sz="42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紅、</a:t>
            </a:r>
            <a:r>
              <a:rPr lang="zh-TW" altLang="en-US"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紫、白、橙、粉紅</a:t>
            </a:r>
            <a:r>
              <a:rPr lang="en-US" altLang="zh-TW" sz="42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……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16864" r="24019" b="11634"/>
          <a:stretch/>
        </p:blipFill>
        <p:spPr>
          <a:xfrm>
            <a:off x="8608062" y="1055175"/>
            <a:ext cx="1524000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815324"/>
            <a:ext cx="3780838" cy="23122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00" y="3282396"/>
            <a:ext cx="4345906" cy="21859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702" y="2220699"/>
            <a:ext cx="3014477" cy="155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400" y="654050"/>
            <a:ext cx="281748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solidFill>
                  <a:srgbClr val="0070C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生長習性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0" y="1405538"/>
            <a:ext cx="8763000" cy="441146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endParaRPr lang="zh-TW" altLang="en-US" sz="3200" dirty="0" smtClean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>
              <a:lnSpc>
                <a:spcPts val="5200"/>
              </a:lnSpc>
              <a:buFont typeface="Arial" pitchFamily="34" charset="0"/>
              <a:buChar char="•"/>
            </a:pPr>
            <a:r>
              <a:rPr lang="zh-TW" altLang="en-US" sz="36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喜歡温暖、陽光充沛的</a:t>
            </a:r>
            <a:r>
              <a:rPr lang="zh-TW" altLang="en-US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通風</a:t>
            </a:r>
            <a:r>
              <a:rPr lang="zh-TW" altLang="en-US" sz="36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環境</a:t>
            </a:r>
            <a:endParaRPr lang="en-US" altLang="zh-TW" sz="3600" dirty="0" smtClean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>
              <a:lnSpc>
                <a:spcPts val="5200"/>
              </a:lnSpc>
              <a:buFont typeface="Arial" pitchFamily="34" charset="0"/>
              <a:buChar char="•"/>
            </a:pPr>
            <a:r>
              <a:rPr lang="zh-TW" altLang="en-US" sz="36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也能在半遮陰的地方生長</a:t>
            </a:r>
            <a:endParaRPr lang="en-US" altLang="zh-TW" sz="3600" dirty="0" smtClean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>
              <a:lnSpc>
                <a:spcPts val="5200"/>
              </a:lnSpc>
              <a:buFont typeface="Arial" pitchFamily="34" charset="0"/>
              <a:buChar char="•"/>
            </a:pPr>
            <a:r>
              <a:rPr lang="zh-TW" altLang="en-US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生長適溫為</a:t>
            </a:r>
            <a:r>
              <a:rPr lang="en-US" altLang="zh-TW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15°C</a:t>
            </a:r>
            <a:r>
              <a:rPr lang="zh-TW" altLang="en-US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至</a:t>
            </a:r>
            <a:r>
              <a:rPr lang="en-US" altLang="zh-TW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30°C</a:t>
            </a:r>
            <a:endParaRPr lang="zh-TW" altLang="en-US" sz="3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>
              <a:lnSpc>
                <a:spcPts val="5200"/>
              </a:lnSpc>
              <a:buFont typeface="Arial" pitchFamily="34" charset="0"/>
              <a:buChar char="•"/>
            </a:pPr>
            <a:r>
              <a:rPr lang="zh-TW" altLang="en-US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喜濕不耐乾，但</a:t>
            </a:r>
            <a:r>
              <a:rPr lang="zh-TW" altLang="en-US" sz="3600" dirty="0">
                <a:solidFill>
                  <a:srgbClr val="FF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植料過濕或排水不良</a:t>
            </a:r>
            <a:r>
              <a:rPr lang="zh-TW" altLang="en-US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會</a:t>
            </a:r>
            <a:r>
              <a:rPr lang="zh-TW" altLang="en-US" sz="36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令</a:t>
            </a:r>
            <a:endParaRPr lang="en-US" altLang="zh-TW" sz="3600" dirty="0" smtClean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植株</a:t>
            </a:r>
            <a:r>
              <a:rPr lang="zh-TW" altLang="en-US" sz="3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生長欠佳，甚至根部腐爛，最後</a:t>
            </a:r>
            <a:r>
              <a:rPr lang="zh-TW" altLang="en-US" sz="3600" dirty="0" smtClean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枯萎。</a:t>
            </a:r>
            <a:endParaRPr lang="en-US" altLang="zh-TW" sz="3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1500" y="5530850"/>
            <a:ext cx="7237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*開了第一朵花後要剪掉*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00" y="0"/>
            <a:ext cx="111379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425450"/>
            <a:ext cx="8610600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pc="5" dirty="0" smtClean="0">
                <a:latin typeface="微軟正黑體" pitchFamily="34" charset="-120"/>
                <a:ea typeface="微軟正黑體" pitchFamily="34" charset="-120"/>
              </a:rPr>
              <a:t>教學影片</a:t>
            </a:r>
            <a:r>
              <a:rPr lang="en-US" altLang="zh-TW" spc="5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pc="5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必看</a:t>
            </a:r>
            <a:r>
              <a:rPr lang="en-US" altLang="zh-TW" spc="5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pc="5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500" spc="5" dirty="0">
                <a:latin typeface="微軟正黑體" pitchFamily="34" charset="-120"/>
                <a:ea typeface="微軟正黑體" pitchFamily="34" charset="-120"/>
                <a:hlinkClick r:id="rId2"/>
              </a:rPr>
              <a:t>https://www.youtube.com/watch?v=L1chubQUS-s</a:t>
            </a:r>
            <a:r>
              <a:rPr lang="en-US" altLang="zh-TW" spc="5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pc="5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spc="5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spc="5" dirty="0" smtClean="0">
                <a:latin typeface="微軟正黑體" pitchFamily="34" charset="-120"/>
                <a:ea typeface="微軟正黑體" pitchFamily="34" charset="-120"/>
              </a:rPr>
            </a:br>
            <a:endParaRPr spc="5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9500" y="1720850"/>
            <a:ext cx="89916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種植工具介紹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07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上盆技巧介紹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07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47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淋水技巧介紹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47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上盆後注意事項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-7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修剪技巧介紹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-7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51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施肥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技巧介紹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51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-8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1"/>
          <p:cNvSpPr txBox="1">
            <a:spLocks noChangeArrowheads="1"/>
          </p:cNvSpPr>
          <p:nvPr/>
        </p:nvSpPr>
        <p:spPr bwMode="auto">
          <a:xfrm>
            <a:off x="1384300" y="425450"/>
            <a:ext cx="8480072" cy="66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611" b="1" dirty="0" smtClean="0">
                <a:solidFill>
                  <a:srgbClr val="0070C0"/>
                </a:solidFill>
              </a:rPr>
              <a:t>  </a:t>
            </a:r>
            <a:r>
              <a:rPr lang="zh-TW" altLang="en-US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交回盆栽日期</a:t>
            </a:r>
            <a:r>
              <a:rPr lang="en-US" altLang="zh-TW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611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en-US" altLang="zh-TW" sz="6611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en-US" altLang="zh-TW" sz="6611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2-2-2026</a:t>
            </a:r>
          </a:p>
          <a:p>
            <a:pPr algn="ctr" eaLnBrk="1" hangingPunct="1"/>
            <a:r>
              <a:rPr lang="zh-TW" altLang="en-US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6611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ctr" eaLnBrk="1" hangingPunct="1"/>
            <a:r>
              <a:rPr lang="en-US" altLang="zh-TW" sz="6611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6-2-2026</a:t>
            </a:r>
          </a:p>
          <a:p>
            <a:pPr eaLnBrk="1" hangingPunct="1"/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*請於上述日期交回盆裁實物給學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校，其後會收到小禮物一份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689100" y="425450"/>
            <a:ext cx="7696200" cy="10914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983"/>
          </a:p>
        </p:txBody>
      </p:sp>
    </p:spTree>
    <p:extLst>
      <p:ext uri="{BB962C8B-B14F-4D97-AF65-F5344CB8AC3E}">
        <p14:creationId xmlns:p14="http://schemas.microsoft.com/office/powerpoint/2010/main" val="13382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1"/>
          <p:cNvSpPr txBox="1">
            <a:spLocks noChangeArrowheads="1"/>
          </p:cNvSpPr>
          <p:nvPr/>
        </p:nvSpPr>
        <p:spPr bwMode="auto">
          <a:xfrm>
            <a:off x="1384300" y="425450"/>
            <a:ext cx="8480072" cy="17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611" b="1" dirty="0" smtClean="0">
                <a:solidFill>
                  <a:srgbClr val="0070C0"/>
                </a:solidFill>
              </a:rPr>
              <a:t>  </a:t>
            </a:r>
            <a:r>
              <a:rPr lang="zh-TW" altLang="en-US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交花注意事項</a:t>
            </a:r>
            <a:r>
              <a:rPr lang="en-US" altLang="zh-TW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611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en-US" altLang="zh-TW" sz="6611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9100" y="425450"/>
            <a:ext cx="7696200" cy="10914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983"/>
          </a:p>
        </p:txBody>
      </p:sp>
      <p:sp>
        <p:nvSpPr>
          <p:cNvPr id="2" name="文字方塊 1"/>
          <p:cNvSpPr txBox="1"/>
          <p:nvPr/>
        </p:nvSpPr>
        <p:spPr>
          <a:xfrm>
            <a:off x="1046480" y="2025650"/>
            <a:ext cx="8784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zh-TW" sz="4800" dirty="0" smtClean="0"/>
              <a:t>1</a:t>
            </a: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交花時請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用膠袋裝好</a:t>
            </a: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請自行在花盆邊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寫上或貼上姓名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否則不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當作已交花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如果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不幸</a:t>
            </a:r>
            <a:r>
              <a:rPr lang="zh-TW" altLang="en-US" sz="4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枯萎了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，就</a:t>
            </a:r>
            <a:r>
              <a:rPr lang="zh-TW" altLang="en-US" sz="4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不用交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*待老師們欣賞完作品，會交還給同學。</a:t>
            </a:r>
            <a:endParaRPr lang="zh-TW" altLang="en-US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620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xtured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310</Words>
  <Application>Microsoft Office PowerPoint</Application>
  <PresentationFormat>自訂</PresentationFormat>
  <Paragraphs>46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22" baseType="lpstr">
      <vt:lpstr>Malgun Gothic</vt:lpstr>
      <vt:lpstr>華康香港標準楷書</vt:lpstr>
      <vt:lpstr>華康海報體W12</vt:lpstr>
      <vt:lpstr>華康海報體W9(P)</vt:lpstr>
      <vt:lpstr>華康魏碑體</vt:lpstr>
      <vt:lpstr>華康魏碑體(P)</vt:lpstr>
      <vt:lpstr>微軟正黑體</vt:lpstr>
      <vt:lpstr>PMingLiU</vt:lpstr>
      <vt:lpstr>PMingLiU</vt:lpstr>
      <vt:lpstr>Arial</vt:lpstr>
      <vt:lpstr>Calibri</vt:lpstr>
      <vt:lpstr>Tahoma</vt:lpstr>
      <vt:lpstr>Wingdings</vt:lpstr>
      <vt:lpstr>Office Theme</vt:lpstr>
      <vt:lpstr>1_Textured</vt:lpstr>
      <vt:lpstr> 主題花:</vt:lpstr>
      <vt:lpstr>一串紅</vt:lpstr>
      <vt:lpstr>生長習性</vt:lpstr>
      <vt:lpstr>PowerPoint 簡報</vt:lpstr>
      <vt:lpstr>教學影片(必看)：https://www.youtube.com/watch?v=L1chubQUS-s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[D8-20]OPOF 2017-18 \266\300\256\311\304\301\252\341\(C\) [\254\333\256e\274\322\246\241])</dc:title>
  <dc:creator>ksytai</dc:creator>
  <cp:lastModifiedBy>ykichan</cp:lastModifiedBy>
  <cp:revision>92</cp:revision>
  <cp:lastPrinted>2025-11-18T06:23:33Z</cp:lastPrinted>
  <dcterms:created xsi:type="dcterms:W3CDTF">2017-10-18T06:43:13Z</dcterms:created>
  <dcterms:modified xsi:type="dcterms:W3CDTF">2025-11-19T05:57:09Z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2017-10-18T00:00:00Z</vt:filetime>
  </property>
</Properties>
</file>